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61" r:id="rId6"/>
    <p:sldId id="262" r:id="rId7"/>
    <p:sldId id="293" r:id="rId8"/>
    <p:sldId id="272" r:id="rId9"/>
    <p:sldId id="294" r:id="rId10"/>
    <p:sldId id="295" r:id="rId11"/>
    <p:sldId id="296" r:id="rId12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p>
            <a:r>
              <a:rPr lang="sr-Cyrl-R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ПРОЈЕКАТ “РОДОЉУПЧЕ”</a:t>
            </a:r>
            <a:endParaRPr lang="sr-Cyrl-RS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p>
            <a:r>
              <a:rPr lang="sr-Cyrl-RS" alt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Десанка Ристић</a:t>
            </a:r>
            <a:endParaRPr lang="sr-Cyrl-RS" altLang="en-US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  <a:p>
            <a:r>
              <a:rPr lang="sr-Cyrl-RS" alt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ОШ “Вук Караџић” Кикинда</a:t>
            </a:r>
            <a:endParaRPr lang="sr-Cyrl-RS" altLang="en-US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sr-Cyrl-RS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ПРИЛОЗИ</a:t>
            </a:r>
            <a:endParaRPr lang="sr-Cyrl-RS" altLang="en-US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0000"/>
          </a:bodyPr>
          <a:p>
            <a:pPr marL="0" indent="0">
              <a:buNone/>
            </a:pPr>
            <a:r>
              <a:rPr lang="sr-Cyrl-RS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* Наш сликар - Ђура Јакшић линк: https://www.youtube.com/watch?v=06vX72C4qjs</a:t>
            </a:r>
            <a:endParaRPr lang="sr-Cyrl-RS" alt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r-Cyrl-RS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* Наш композитор - Аца Караџин линк:</a:t>
            </a:r>
            <a:endParaRPr lang="sr-Cyrl-RS" altLang="en-US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sr-Cyrl-RS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https://www.youtube.com/watch?v=awNJ-Y1wTZk</a:t>
            </a:r>
            <a:endParaRPr lang="sr-Cyrl-RS" altLang="en-US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sr-Cyrl-RS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* Наш редитељ - Драгомир - Драган Јовић</a:t>
            </a:r>
            <a:endParaRPr lang="sr-Cyrl-RS" altLang="en-US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sr-Cyrl-RS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* Архитектура - најлепше зграде Кикинде </a:t>
            </a:r>
            <a:endParaRPr lang="sr-Cyrl-RS" altLang="en-US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sr-Cyrl-RS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* Наше светиње - Водице </a:t>
            </a:r>
            <a:endParaRPr lang="sr-Cyrl-RS" altLang="en-US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sr-Cyrl-RS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* Наши корени и традиција - Банаћанке</a:t>
            </a:r>
            <a:endParaRPr lang="sr-Cyrl-RS" altLang="en-US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sym typeface="+mn-ea"/>
            </a:endParaRPr>
          </a:p>
          <a:p>
            <a:pPr marL="0" indent="0">
              <a:buNone/>
            </a:pPr>
            <a:r>
              <a:rPr lang="sr-Cyrl-RS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https://www.youtube.com/watch?v=t9A5gu60aOM</a:t>
            </a:r>
            <a:endParaRPr lang="sr-Cyrl-RS" altLang="en-US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sr-Cyrl-RS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* Материјално наслеђе - Сувача https://www.youtube.com/watch?v=28N4ApWIW-4</a:t>
            </a:r>
            <a:endParaRPr lang="sr-Cyrl-RS" altLang="en-US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marL="0" indent="0">
              <a:buNone/>
            </a:pPr>
            <a:endParaRPr lang="sr-Cyrl-RS" altLang="en-US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r>
              <a:rPr lang="sr-Cyrl-RS" alt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Традиционалне кутурне вредности средине</a:t>
            </a:r>
            <a:endParaRPr lang="sr-Cyrl-RS" altLang="en-US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threePt" dir="t"/>
            </a:scene3d>
          </a:bodyPr>
          <a:p>
            <a:pPr marL="0" indent="0">
              <a:buNone/>
            </a:pPr>
            <a:endParaRPr lang="en-US" sz="2000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  <a:p>
            <a:r>
              <a:rPr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Пројекат је осмишљен ради очувања наших корена и неговања родољубља, патриотизма и изворних, традиционалних ку</a:t>
            </a:r>
            <a:r>
              <a:rPr lang="sr-Cyrl-RS" alt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л</a:t>
            </a:r>
            <a:r>
              <a:rPr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турних вредности </a:t>
            </a:r>
            <a:r>
              <a:rPr lang="sr-Cyrl-RS" alt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путем савремених технологија и креативне онлајн наставе.</a:t>
            </a:r>
            <a:endParaRPr lang="en-US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marL="0" indent="0">
              <a:buNone/>
            </a:pPr>
            <a:endParaRPr lang="en-US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  <a:p>
            <a:r>
              <a:rPr 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Циљ пројекта “Родољупче” је развијање и неговање националне свести и идентитета, сарадње, тимског духа, отворености ка решавању проблема, интердисциплинарности, комуникацијских и организационих вештина и способности </a:t>
            </a:r>
            <a:r>
              <a:rPr lang="sr-Cyrl-RS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и ИКТ компетенција.</a:t>
            </a:r>
            <a:endParaRPr lang="sr-Cyrl-RS" altLang="en-US" sz="20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endParaRPr lang="en-US" sz="2000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sr-Cyrl-RS" alt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ПЛАН АКЦИЈЕ</a:t>
            </a:r>
            <a:endParaRPr lang="sr-Cyrl-RS" alt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Циљна група: Основна </a:t>
            </a:r>
            <a:r>
              <a:rPr lang="sr-Cyrl-RS" alt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школа</a:t>
            </a:r>
            <a:r>
              <a:rPr 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  <a:endParaRPr 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Време активности: слободне активности, пројектна настава, секција</a:t>
            </a:r>
            <a:r>
              <a:rPr lang="sr-Cyrl-RS" alt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грађанско васпитање, српски језик, ликовна култура, музичка култура, свет око нас.</a:t>
            </a:r>
            <a:endParaRPr 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Сарадници на пројекту: родитељи деце, волонтери на пројекту, стручњаци из локалне средине, установе културе, сви заинтересовани за сарадњу.</a:t>
            </a:r>
            <a:endParaRPr 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Ученици су подељени у више истраживачких група, према афинитету деце или одлуци ментора.</a:t>
            </a:r>
            <a:endParaRPr 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sr-Cyrl-RS" alt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КОРАЦИ</a:t>
            </a:r>
            <a:endParaRPr lang="sr-Cyrl-RS" alt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en-US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План акције: У сарадњи с ментором, подела на групе и израда плана активности (један час).</a:t>
            </a:r>
            <a:endParaRPr lang="en-US" sz="32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Централна активност: </a:t>
            </a:r>
            <a:r>
              <a:rPr lang="sr-Cyrl-RS" altLang="en-US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Онлајн и</a:t>
            </a:r>
            <a:r>
              <a:rPr lang="en-US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страживање (два часа).</a:t>
            </a:r>
            <a:endParaRPr lang="en-US" sz="32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Израда презентације: рад сваке груп</a:t>
            </a:r>
            <a:r>
              <a:rPr lang="sr-Cyrl-RS" altLang="en-US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е, према договору</a:t>
            </a:r>
            <a:r>
              <a:rPr lang="en-US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  <a:endParaRPr lang="en-US" sz="32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Презентација радова за родитеље и заинтересоване (један час).</a:t>
            </a:r>
            <a:endParaRPr lang="en-US" sz="32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Укупно пет часова + слободно време, у току седмице када се ради један задатак.</a:t>
            </a:r>
            <a:endParaRPr lang="en-US" sz="32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Резултати и продукти пројекта: фотографије, </a:t>
            </a:r>
            <a:r>
              <a:rPr lang="sr-Cyrl-RS" altLang="en-US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ликовни радови</a:t>
            </a:r>
            <a:r>
              <a:rPr lang="en-US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видео снимци, ИКТ</a:t>
            </a:r>
            <a:r>
              <a:rPr lang="sr-Cyrl-RS" altLang="en-US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презентација.</a:t>
            </a:r>
            <a:endParaRPr lang="sr-Cyrl-RS" altLang="en-US" sz="32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sr-Cyrl-RS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ПРОЈЕКТНЕ ОБЛАСТИ</a:t>
            </a:r>
            <a:endParaRPr lang="sr-Cyrl-RS" altLang="en-US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p>
            <a:r>
              <a:rPr lang="en-US" sz="32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Пројекат има осам пројектних области, активности</a:t>
            </a:r>
            <a:r>
              <a:rPr lang="sr-Cyrl-RS" altLang="en-US" sz="32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:</a:t>
            </a:r>
            <a:r>
              <a:rPr lang="en-US" sz="32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endParaRPr lang="en-US" sz="32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r>
              <a:rPr lang="en-US" sz="32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1. Задатак НАШИ УМЕТНИЦИ: Ликовна култура нашег подручја </a:t>
            </a:r>
            <a:endParaRPr lang="en-US" sz="32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sz="32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endParaRPr lang="en-US" sz="32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r>
              <a:rPr lang="en-US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2. Задатак НАШИ МУЗИЧКИ УМЕТНИЦИ: Музичка традиција и култура </a:t>
            </a:r>
            <a:endParaRPr lang="en-US" sz="32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  <a:p>
            <a:pPr marL="0" indent="0">
              <a:buNone/>
            </a:pPr>
            <a:endParaRPr lang="en-US" sz="32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  <a:p>
            <a:r>
              <a:rPr lang="en-US" sz="32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3. Задатак НАШИ ГЛУМЦИ И РЕДИТЕЉИ: Позоришна традиција и култура</a:t>
            </a:r>
            <a:endParaRPr lang="en-US" sz="32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sym typeface="+mn-ea"/>
            </a:endParaRPr>
          </a:p>
          <a:p>
            <a:pPr marL="0" indent="0">
              <a:buNone/>
            </a:pPr>
            <a:endParaRPr lang="en-US" sz="32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r>
              <a:rPr lang="en-US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4. Задатак НАШИ ПИСЦИ: Књижевна традиција и култура</a:t>
            </a:r>
            <a:endParaRPr lang="en-US" sz="32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endParaRPr lang="en-US" sz="32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p>
            <a:pPr algn="ctr"/>
            <a:r>
              <a:rPr lang="sr-Cyrl-RS" alt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ПРОЈЕКТНЕ ОБЛАСТИ</a:t>
            </a:r>
            <a:endParaRPr lang="sr-Cyrl-RS" alt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+mn-lt"/>
                <a:sym typeface="+mn-ea"/>
              </a:rPr>
              <a:t>5.Задатак НАШЕ АРХИТЕКТЕ</a:t>
            </a:r>
            <a:r>
              <a:rPr lang="sr-Cyrl-RS" alt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+mn-lt"/>
                <a:sym typeface="+mn-ea"/>
              </a:rPr>
              <a:t>,</a:t>
            </a:r>
            <a:r>
              <a:rPr 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+mn-lt"/>
                <a:sym typeface="+mn-ea"/>
              </a:rPr>
              <a:t> АРХИТЕКТОНСКИ БИСЕРИ</a:t>
            </a:r>
            <a:endParaRPr 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+mn-lt"/>
              <a:sym typeface="+mn-ea"/>
            </a:endParaRPr>
          </a:p>
          <a:p>
            <a:pPr marL="0" indent="0">
              <a:buNone/>
            </a:pPr>
            <a:endParaRPr 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+mn-lt"/>
              <a:sym typeface="+mn-ea"/>
            </a:endParaRPr>
          </a:p>
          <a:p>
            <a:r>
              <a:rPr 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cs typeface="+mn-lt"/>
                <a:sym typeface="+mn-ea"/>
              </a:rPr>
              <a:t>6. Задатак НАШЕ СВЕТИЊЕ - СВЕТИОНИЦИ ДУХОВНОСТИ: Духовна традиција и култура</a:t>
            </a:r>
            <a:endParaRPr lang="en-US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cs typeface="+mn-lt"/>
              <a:sym typeface="+mn-ea"/>
            </a:endParaRPr>
          </a:p>
          <a:p>
            <a:pPr marL="0" indent="0">
              <a:buNone/>
            </a:pPr>
            <a:endParaRPr lang="en-US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cs typeface="+mn-lt"/>
              <a:sym typeface="+mn-ea"/>
            </a:endParaRPr>
          </a:p>
          <a:p>
            <a:r>
              <a:rPr 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cs typeface="+mn-lt"/>
                <a:sym typeface="+mn-ea"/>
              </a:rPr>
              <a:t>7. Задатак ДА СЕ НЕ ЗАБОРАВИ: Материјално историјско и културно наслеђе</a:t>
            </a:r>
            <a:endParaRPr lang="en-US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cs typeface="+mn-lt"/>
              <a:sym typeface="+mn-ea"/>
            </a:endParaRPr>
          </a:p>
          <a:p>
            <a:pPr marL="0" indent="0">
              <a:buNone/>
            </a:pPr>
            <a:endParaRPr lang="en-US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cs typeface="+mn-lt"/>
              <a:sym typeface="+mn-ea"/>
            </a:endParaRPr>
          </a:p>
          <a:p>
            <a:r>
              <a:rPr 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+mn-lt"/>
                <a:sym typeface="+mn-ea"/>
              </a:rPr>
              <a:t>8.Задатак НАШИ КОРЕНИ: Нематеријално наслеђе </a:t>
            </a:r>
            <a:r>
              <a:rPr lang="sr-Cyrl-RS" alt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+mn-lt"/>
                <a:sym typeface="+mn-ea"/>
              </a:rPr>
              <a:t>и традиција.</a:t>
            </a:r>
            <a:endParaRPr lang="sr-Cyrl-RS" alt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+mn-lt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p>
            <a:pPr algn="ctr"/>
            <a:r>
              <a:rPr lang="sr-Cyrl-RS" alt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ИСТРАЖИВАЧКЕ СТАНИЦЕ</a:t>
            </a:r>
            <a:endParaRPr lang="sr-Cyrl-RS" alt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/>
          <p:nvPr>
            <p:ph idx="1"/>
          </p:nvPr>
        </p:nvSpPr>
        <p:spPr/>
        <p:txBody>
          <a:bodyPr/>
          <a:p>
            <a:r>
              <a:rPr lang="sr-Cyrl-RS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З</a:t>
            </a:r>
            <a:r>
              <a:rPr 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адата</a:t>
            </a:r>
            <a:r>
              <a:rPr lang="sr-Cyrl-RS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ци</a:t>
            </a:r>
            <a:r>
              <a:rPr 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 обухвата</a:t>
            </a:r>
            <a:r>
              <a:rPr lang="sr-Cyrl-RS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ју</a:t>
            </a:r>
            <a:r>
              <a:rPr 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 уводни час који припрема ментор и који је мотивационог карактера. Групе добијају задатак да истражују, прикупљају </a:t>
            </a:r>
            <a:r>
              <a:rPr lang="sr-Cyrl-RS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онлајн </a:t>
            </a:r>
            <a:r>
              <a:rPr 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податк</a:t>
            </a:r>
            <a:r>
              <a:rPr lang="sr-Cyrl-RS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е</a:t>
            </a:r>
            <a:r>
              <a:rPr 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 и припремају презентацију (форма презентације је креативни израз групе). Места истраживања су </a:t>
            </a:r>
            <a:r>
              <a:rPr lang="sr-Cyrl-RS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сајтови. Истраживачке станице су:</a:t>
            </a:r>
            <a:r>
              <a:rPr 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 галерије, Музеј, Архив</a:t>
            </a:r>
            <a:r>
              <a:rPr lang="sr-Cyrl-RS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, Библиотека, Музичка школа, КУД, позориште, Архив...</a:t>
            </a:r>
            <a:endParaRPr lang="sr-Cyrl-RS" altLang="en-US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p>
            <a:pPr algn="ctr"/>
            <a:r>
              <a:rPr lang="sr-Cyrl-RS" alt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ЕВАЛУАЦИЈА</a:t>
            </a:r>
            <a:endParaRPr lang="sr-Cyrl-RS" alt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0000"/>
          </a:bodyPr>
          <a:p>
            <a:r>
              <a:rPr 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АНКЕТНИ ЛИСТ ЗА УЧЕНИКЕ</a:t>
            </a:r>
            <a:endParaRPr 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1. Да ли ти се допао пројекат (оцени од 1 до 10)? __________________</a:t>
            </a:r>
            <a:endParaRPr 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2. Да ли су сви у твојој групи били активни?  __________________________</a:t>
            </a:r>
            <a:endParaRPr 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3. Да ли ти је била потребна помоћ у раду на овом пројекту? ____________</a:t>
            </a:r>
            <a:endParaRPr 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4. Да ли ће ти научено користити у животу? _____________</a:t>
            </a:r>
            <a:endParaRPr 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5. Који би део пројекта изменио? _______________</a:t>
            </a:r>
            <a:endParaRPr 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p>
            <a:pPr algn="ctr"/>
            <a:r>
              <a:rPr lang="sr-Cyrl-RS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РЕЗУЛТАТ ЕВАЛУАЦИЈЕ</a:t>
            </a:r>
            <a:endParaRPr lang="sr-Cyrl-RS" altLang="en-US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p>
            <a:pPr marL="0" indent="0">
              <a:buNone/>
            </a:pPr>
            <a:r>
              <a:rPr lang="sr-Cyrl-RS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1. Оцена пројекта “Родољупче” је 10.</a:t>
            </a:r>
            <a:endParaRPr lang="sr-Cyrl-RS" altLang="en-US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sr-Cyrl-RS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2. У групи су сви активни. Раде с пуно љубави и воље.</a:t>
            </a:r>
            <a:endParaRPr lang="sr-Cyrl-RS" altLang="en-US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sr-Cyrl-RS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3. Помоћ смо имали од родитеља и учитељице.</a:t>
            </a:r>
            <a:endParaRPr lang="sr-Cyrl-RS" altLang="en-US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sr-Cyrl-RS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4. Користиће ми да проширим знање о значајним људима и областима културе и уметности мога града.</a:t>
            </a:r>
            <a:endParaRPr lang="sr-Cyrl-RS" altLang="en-US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sr-Cyrl-RS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5. Да идемо уживо и да истражујемо ово што смо радили.</a:t>
            </a:r>
            <a:endParaRPr lang="sr-Cyrl-RS" altLang="en-US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3371</Words>
  <Application>WPS Presentation</Application>
  <PresentationFormat>Widescreen</PresentationFormat>
  <Paragraphs>90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Arial</vt:lpstr>
      <vt:lpstr>SimSun</vt:lpstr>
      <vt:lpstr>Wingdings</vt:lpstr>
      <vt:lpstr>Calibri Light</vt:lpstr>
      <vt:lpstr>Calibri</vt:lpstr>
      <vt:lpstr>Microsoft YaHei</vt:lpstr>
      <vt:lpstr/>
      <vt:lpstr>Arial Unicode MS</vt:lpstr>
      <vt:lpstr>Segoe Print</vt:lpstr>
      <vt:lpstr>Office Theme</vt:lpstr>
      <vt:lpstr>ПРОЈЕКАТ “РОДОЉУПЧЕ”</vt:lpstr>
      <vt:lpstr>Традиционалне кутурне вредности средине</vt:lpstr>
      <vt:lpstr>ПЛАН АКЦИЈЕ</vt:lpstr>
      <vt:lpstr>КОРАЦИ</vt:lpstr>
      <vt:lpstr>ПРОЈЕКТНЕ ОБЛАСТИ</vt:lpstr>
      <vt:lpstr>ПРОЈЕКТНЕ ОБЛАСТИ</vt:lpstr>
      <vt:lpstr>ИСТРАЖИВАЧКЕ СТАНИЦЕ</vt:lpstr>
      <vt:lpstr>ЕВАЛУАЦИЈА</vt:lpstr>
      <vt:lpstr>РЕЗУЛТАТ ЕВАЛУАЦИЈЕ</vt:lpstr>
      <vt:lpstr>ПРИЛОЗИ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ПРОЈЕКАТ “РОДОЉУПЧЕ”</dc:title>
  <dc:creator>Nastavnik</dc:creator>
  <cp:lastModifiedBy>Nastavnik</cp:lastModifiedBy>
  <cp:revision>9</cp:revision>
  <dcterms:created xsi:type="dcterms:W3CDTF">2020-04-11T13:12:00Z</dcterms:created>
  <dcterms:modified xsi:type="dcterms:W3CDTF">2020-04-26T22:12:31Z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1033-10.2.0.7456</vt:lpwstr>
  </property>
</Properties>
</file>